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60" r:id="rId3"/>
    <p:sldId id="259" r:id="rId4"/>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533" autoAdjust="0"/>
  </p:normalViewPr>
  <p:slideViewPr>
    <p:cSldViewPr snapToGrid="0">
      <p:cViewPr varScale="1">
        <p:scale>
          <a:sx n="63" d="100"/>
          <a:sy n="63" d="100"/>
        </p:scale>
        <p:origin x="1356" y="60"/>
      </p:cViewPr>
      <p:guideLst/>
    </p:cSldViewPr>
  </p:slideViewPr>
  <p:notesTextViewPr>
    <p:cViewPr>
      <p:scale>
        <a:sx n="3" d="2"/>
        <a:sy n="3" d="2"/>
      </p:scale>
      <p:origin x="0" y="0"/>
    </p:cViewPr>
  </p:notesTextViewPr>
  <p:notesViewPr>
    <p:cSldViewPr snapToGrid="0">
      <p:cViewPr varScale="1">
        <p:scale>
          <a:sx n="95" d="100"/>
          <a:sy n="95" d="100"/>
        </p:scale>
        <p:origin x="358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D6FE3C-34D8-4B4B-9273-D907B0A3B964}" type="datetimeFigureOut">
              <a:rPr lang="en-US"/>
              <a:t>05-Sep-22</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FF5F4-5691-49AF-9E16-FB22826F7264}" type="datetimeFigureOut">
              <a:rPr lang="en-US"/>
              <a:t>05-Sep-22</a:t>
            </a:fld>
            <a:endParaRPr/>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1" name="Rectangle 10"/>
          <p:cNvSpPr/>
          <p:nvPr userDrawn="1"/>
        </p:nvSpPr>
        <p:spPr>
          <a:xfrm>
            <a:off x="442027" y="3040910"/>
            <a:ext cx="2424223" cy="9966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cxnSp>
        <p:nvCxnSpPr>
          <p:cNvPr id="3" name="Straight Connector 2"/>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3" name="Text Placeholder 21"/>
          <p:cNvSpPr>
            <a:spLocks noGrp="1"/>
          </p:cNvSpPr>
          <p:nvPr>
            <p:ph type="body" sz="quarter" idx="14" hasCustomPrompt="1"/>
          </p:nvPr>
        </p:nvSpPr>
        <p:spPr>
          <a:xfrm rot="16200000">
            <a:off x="2387620" y="6007119"/>
            <a:ext cx="2471737" cy="144424"/>
          </a:xfrm>
        </p:spPr>
        <p:txBody>
          <a:bodyPr lIns="0" tIns="0" rIns="0" bIns="0" anchor="t">
            <a:noAutofit/>
          </a:bodyPr>
          <a:lstStyle>
            <a:lvl1pPr marL="0" indent="0" algn="l">
              <a:lnSpc>
                <a:spcPct val="85000"/>
              </a:lnSpc>
              <a:spcBef>
                <a:spcPts val="0"/>
              </a:spcBef>
              <a:buNone/>
              <a:defRPr sz="9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Company N</a:t>
            </a:r>
            <a:r>
              <a:rPr dirty="0" smtClean="0"/>
              <a:t>ame</a:t>
            </a:r>
            <a:endParaRPr dirty="0"/>
          </a:p>
        </p:txBody>
      </p:sp>
      <p:sp>
        <p:nvSpPr>
          <p:cNvPr id="24" name="Text Placeholder 21"/>
          <p:cNvSpPr>
            <a:spLocks noGrp="1"/>
          </p:cNvSpPr>
          <p:nvPr>
            <p:ph type="body" sz="quarter" idx="15" hasCustomPrompt="1"/>
          </p:nvPr>
        </p:nvSpPr>
        <p:spPr>
          <a:xfrm rot="16200000">
            <a:off x="2662318" y="5875952"/>
            <a:ext cx="2471738" cy="406757"/>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B</a:t>
            </a:r>
            <a:r>
              <a:rPr dirty="0" smtClean="0"/>
              <a:t>usiness </a:t>
            </a:r>
            <a:r>
              <a:rPr lang="en-US" dirty="0" smtClean="0"/>
              <a:t>A</a:t>
            </a:r>
            <a:r>
              <a:rPr dirty="0" smtClean="0"/>
              <a:t>ddress</a:t>
            </a:r>
            <a:endParaRPr dirty="0"/>
          </a:p>
        </p:txBody>
      </p:sp>
      <p:sp>
        <p:nvSpPr>
          <p:cNvPr id="28" name="Text Placeholder 21"/>
          <p:cNvSpPr>
            <a:spLocks noGrp="1"/>
          </p:cNvSpPr>
          <p:nvPr>
            <p:ph type="body" sz="quarter" idx="19" hasCustomPrompt="1"/>
          </p:nvPr>
        </p:nvSpPr>
        <p:spPr>
          <a:xfrm>
            <a:off x="442027" y="5422604"/>
            <a:ext cx="2424223" cy="1892596"/>
          </a:xfrm>
        </p:spPr>
        <p:txBody>
          <a:bodyPr lIns="0" tIns="0" rIns="0" bIns="0" anchor="t">
            <a:noAutofit/>
          </a:bodyPr>
          <a:lstStyle>
            <a:lvl1pPr marL="0" indent="0" algn="l">
              <a:lnSpc>
                <a:spcPct val="120000"/>
              </a:lnSpc>
              <a:spcBef>
                <a:spcPts val="90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1" name="Text Placeholder 21"/>
          <p:cNvSpPr>
            <a:spLocks noGrp="1"/>
          </p:cNvSpPr>
          <p:nvPr>
            <p:ph type="body" sz="quarter" idx="20" hasCustomPrompt="1"/>
          </p:nvPr>
        </p:nvSpPr>
        <p:spPr>
          <a:xfrm>
            <a:off x="442026" y="4146698"/>
            <a:ext cx="2424224" cy="1006274"/>
          </a:xfrm>
        </p:spPr>
        <p:txBody>
          <a:bodyPr lIns="0" tIns="0" rIns="0" bIns="0" anchor="b">
            <a:noAutofit/>
          </a:bodyPr>
          <a:lstStyle>
            <a:lvl1pPr marL="0" indent="0" algn="l">
              <a:lnSpc>
                <a:spcPct val="120000"/>
              </a:lnSpc>
              <a:spcBef>
                <a:spcPts val="0"/>
              </a:spcBef>
              <a:buNone/>
              <a:defRPr sz="1600" b="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Heading text</a:t>
            </a:r>
            <a:endParaRPr dirty="0"/>
          </a:p>
        </p:txBody>
      </p:sp>
      <p:sp>
        <p:nvSpPr>
          <p:cNvPr id="33" name="Text Placeholder 21"/>
          <p:cNvSpPr>
            <a:spLocks noGrp="1"/>
          </p:cNvSpPr>
          <p:nvPr>
            <p:ph type="body" sz="quarter" idx="21" hasCustomPrompt="1"/>
          </p:nvPr>
        </p:nvSpPr>
        <p:spPr>
          <a:xfrm>
            <a:off x="7155180" y="1446028"/>
            <a:ext cx="2423160" cy="2308328"/>
          </a:xfrm>
        </p:spPr>
        <p:txBody>
          <a:bodyPr lIns="0" tIns="0" rIns="0" bIns="0" anchor="b">
            <a:noAutofit/>
          </a:bodyPr>
          <a:lstStyle>
            <a:lvl1pPr marL="0" indent="0" algn="l">
              <a:lnSpc>
                <a:spcPct val="90000"/>
              </a:lnSpc>
              <a:spcBef>
                <a:spcPts val="0"/>
              </a:spcBef>
              <a:buNone/>
              <a:defRPr sz="3800" b="1"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Heading text</a:t>
            </a:r>
            <a:endParaRPr dirty="0"/>
          </a:p>
        </p:txBody>
      </p:sp>
      <p:sp>
        <p:nvSpPr>
          <p:cNvPr id="34" name="Text Placeholder 21"/>
          <p:cNvSpPr>
            <a:spLocks noGrp="1"/>
          </p:cNvSpPr>
          <p:nvPr>
            <p:ph type="body" sz="quarter" idx="22" hasCustomPrompt="1"/>
          </p:nvPr>
        </p:nvSpPr>
        <p:spPr>
          <a:xfrm>
            <a:off x="7155180" y="3997842"/>
            <a:ext cx="2423160" cy="616688"/>
          </a:xfrm>
        </p:spPr>
        <p:txBody>
          <a:bodyPr lIns="0" tIns="0" rIns="0" bIns="0" anchor="t">
            <a:noAutofit/>
          </a:bodyPr>
          <a:lstStyle>
            <a:lvl1pPr marL="0" indent="0" algn="l">
              <a:lnSpc>
                <a:spcPct val="100000"/>
              </a:lnSpc>
              <a:spcBef>
                <a:spcPts val="0"/>
              </a:spcBef>
              <a:buNone/>
              <a:defRPr sz="18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Click to add text</a:t>
            </a:r>
            <a:endParaRPr dirty="0"/>
          </a:p>
        </p:txBody>
      </p:sp>
      <p:sp>
        <p:nvSpPr>
          <p:cNvPr id="20" name="Text Placeholder 21"/>
          <p:cNvSpPr>
            <a:spLocks noGrp="1"/>
          </p:cNvSpPr>
          <p:nvPr>
            <p:ph type="body" sz="quarter" idx="23" hasCustomPrompt="1"/>
          </p:nvPr>
        </p:nvSpPr>
        <p:spPr>
          <a:xfrm rot="16200000">
            <a:off x="3169992" y="4149988"/>
            <a:ext cx="2381694" cy="163537"/>
          </a:xfrm>
        </p:spPr>
        <p:txBody>
          <a:bodyPr lIns="0" tIns="0" rIns="0" bIns="0" anchor="t">
            <a:noAutofit/>
          </a:bodyPr>
          <a:lstStyle>
            <a:lvl1pPr marL="0" indent="0" algn="l">
              <a:lnSpc>
                <a:spcPct val="100000"/>
              </a:lnSpc>
              <a:spcBef>
                <a:spcPts val="0"/>
              </a:spcBef>
              <a:buNone/>
              <a:defRPr sz="10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Recipient Name</a:t>
            </a:r>
            <a:endParaRPr dirty="0"/>
          </a:p>
        </p:txBody>
      </p:sp>
      <p:sp>
        <p:nvSpPr>
          <p:cNvPr id="18" name="Rectangle 17"/>
          <p:cNvSpPr/>
          <p:nvPr userDrawn="1"/>
        </p:nvSpPr>
        <p:spPr>
          <a:xfrm>
            <a:off x="442027"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22" name="Rectangle 21"/>
          <p:cNvSpPr/>
          <p:nvPr userDrawn="1"/>
        </p:nvSpPr>
        <p:spPr>
          <a:xfrm>
            <a:off x="7154649" y="3867502"/>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26" name="Text Placeholder 21"/>
          <p:cNvSpPr>
            <a:spLocks noGrp="1"/>
          </p:cNvSpPr>
          <p:nvPr>
            <p:ph type="body" sz="quarter" idx="24" hasCustomPrompt="1"/>
          </p:nvPr>
        </p:nvSpPr>
        <p:spPr>
          <a:xfrm rot="16200000">
            <a:off x="3480891" y="4010206"/>
            <a:ext cx="2381694" cy="443099"/>
          </a:xfrm>
        </p:spPr>
        <p:txBody>
          <a:bodyPr lIns="0" tIns="0" rIns="0" bIns="0" anchor="t">
            <a:noAutofit/>
          </a:bodyPr>
          <a:lstStyle>
            <a:lvl1pPr marL="0" indent="0" algn="l">
              <a:lnSpc>
                <a:spcPct val="12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Address</a:t>
            </a:r>
            <a:br>
              <a:rPr lang="en-US" dirty="0" smtClean="0"/>
            </a:br>
            <a:r>
              <a:rPr lang="en-US" dirty="0" smtClean="0"/>
              <a:t>City, ST  ZIP Code</a:t>
            </a:r>
            <a:endParaRPr dirty="0"/>
          </a:p>
        </p:txBody>
      </p:sp>
      <p:sp>
        <p:nvSpPr>
          <p:cNvPr id="29" name="Text Placeholder 21"/>
          <p:cNvSpPr>
            <a:spLocks noGrp="1"/>
          </p:cNvSpPr>
          <p:nvPr>
            <p:ph type="body" sz="quarter" idx="25" hasCustomPrompt="1"/>
          </p:nvPr>
        </p:nvSpPr>
        <p:spPr>
          <a:xfrm rot="16200000">
            <a:off x="5348943" y="4362492"/>
            <a:ext cx="1785749" cy="334471"/>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[Website]</a:t>
            </a:r>
            <a:br>
              <a:rPr lang="en-US" dirty="0" smtClean="0"/>
            </a:br>
            <a:r>
              <a:rPr lang="en-US" dirty="0" smtClean="0"/>
              <a:t>[Email]</a:t>
            </a:r>
            <a:endParaRPr dirty="0"/>
          </a:p>
        </p:txBody>
      </p:sp>
      <p:sp>
        <p:nvSpPr>
          <p:cNvPr id="30" name="Text Placeholder 21"/>
          <p:cNvSpPr>
            <a:spLocks noGrp="1"/>
          </p:cNvSpPr>
          <p:nvPr>
            <p:ph type="body" sz="quarter" idx="26" hasCustomPrompt="1"/>
          </p:nvPr>
        </p:nvSpPr>
        <p:spPr>
          <a:xfrm rot="16200000">
            <a:off x="5348943" y="6255090"/>
            <a:ext cx="1785749" cy="334471"/>
          </a:xfrm>
        </p:spPr>
        <p:txBody>
          <a:bodyPr lIns="0" tIns="0" rIns="0" bIns="0" anchor="t">
            <a:noAutofit/>
          </a:bodyPr>
          <a:lstStyle>
            <a:lvl1pPr marL="0" indent="0" algn="l">
              <a:lnSpc>
                <a:spcPct val="120000"/>
              </a:lnSpc>
              <a:spcBef>
                <a:spcPts val="0"/>
              </a:spcBef>
              <a:buNone/>
              <a:defRPr sz="9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smtClean="0"/>
              <a:t>Tel [Telephone]</a:t>
            </a:r>
            <a:br>
              <a:rPr lang="en-US" dirty="0" smtClean="0"/>
            </a:br>
            <a:r>
              <a:rPr lang="en-US" dirty="0" smtClean="0"/>
              <a:t>Fax [Fax]</a:t>
            </a:r>
            <a:endParaRPr dirty="0"/>
          </a:p>
        </p:txBody>
      </p:sp>
      <p:sp>
        <p:nvSpPr>
          <p:cNvPr id="5" name="Picture Placeholder 4"/>
          <p:cNvSpPr>
            <a:spLocks noGrp="1"/>
          </p:cNvSpPr>
          <p:nvPr>
            <p:ph type="pic" sz="quarter" idx="27"/>
          </p:nvPr>
        </p:nvSpPr>
        <p:spPr>
          <a:xfrm>
            <a:off x="442082" y="839788"/>
            <a:ext cx="2424113" cy="2084387"/>
          </a:xfrm>
          <a:solidFill>
            <a:schemeClr val="bg1">
              <a:lumMod val="85000"/>
            </a:schemeClr>
          </a:solidFill>
        </p:spPr>
        <p:txBody>
          <a:bodyPr tIns="182880">
            <a:normAutofit/>
          </a:bodyPr>
          <a:lstStyle>
            <a:lvl1pPr marL="0" indent="0" algn="ctr">
              <a:buNone/>
              <a:defRPr sz="1400"/>
            </a:lvl1pPr>
          </a:lstStyle>
          <a:p>
            <a:r>
              <a:rPr lang="en-US" smtClean="0"/>
              <a:t>Click icon to add picture</a:t>
            </a:r>
            <a:endParaRPr lang="en-US"/>
          </a:p>
        </p:txBody>
      </p:sp>
      <p:sp>
        <p:nvSpPr>
          <p:cNvPr id="32" name="Rectangle 31"/>
          <p:cNvSpPr/>
          <p:nvPr userDrawn="1"/>
        </p:nvSpPr>
        <p:spPr>
          <a:xfrm>
            <a:off x="6435513" y="2011680"/>
            <a:ext cx="54864" cy="53035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35" name="Rectangle 34"/>
          <p:cNvSpPr/>
          <p:nvPr userDrawn="1"/>
        </p:nvSpPr>
        <p:spPr>
          <a:xfrm>
            <a:off x="6435513" y="484844"/>
            <a:ext cx="54864" cy="1280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13" name="Text Placeholder 12"/>
          <p:cNvSpPr>
            <a:spLocks noGrp="1"/>
          </p:cNvSpPr>
          <p:nvPr>
            <p:ph type="body" sz="quarter" idx="28" hasCustomPrompt="1"/>
          </p:nvPr>
        </p:nvSpPr>
        <p:spPr>
          <a:xfrm>
            <a:off x="7155180" y="465810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
        <p:nvSpPr>
          <p:cNvPr id="40" name="Text Placeholder 12"/>
          <p:cNvSpPr>
            <a:spLocks noGrp="1"/>
          </p:cNvSpPr>
          <p:nvPr>
            <p:ph type="body" sz="quarter" idx="29" hasCustomPrompt="1"/>
          </p:nvPr>
        </p:nvSpPr>
        <p:spPr>
          <a:xfrm>
            <a:off x="442558" y="5260735"/>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Tree>
    <p:extLst>
      <p:ext uri="{BB962C8B-B14F-4D97-AF65-F5344CB8AC3E}">
        <p14:creationId xmlns:p14="http://schemas.microsoft.com/office/powerpoint/2010/main" val="58631927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72" userDrawn="1">
          <p15:clr>
            <a:srgbClr val="FBAE40"/>
          </p15:clr>
        </p15:guide>
        <p15:guide id="4" pos="1800" userDrawn="1">
          <p15:clr>
            <a:srgbClr val="FBAE40"/>
          </p15:clr>
        </p15:guide>
        <p15:guide id="6" pos="6035" userDrawn="1">
          <p15:clr>
            <a:srgbClr val="FBAE40"/>
          </p15:clr>
        </p15:guide>
        <p15:guide id="7" pos="4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cxnSp>
        <p:nvCxnSpPr>
          <p:cNvPr id="8" name="Straight Connector 7"/>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31" name="Text Placeholder 21"/>
          <p:cNvSpPr>
            <a:spLocks noGrp="1"/>
          </p:cNvSpPr>
          <p:nvPr>
            <p:ph type="body" sz="quarter" idx="20" hasCustomPrompt="1"/>
          </p:nvPr>
        </p:nvSpPr>
        <p:spPr>
          <a:xfrm>
            <a:off x="434340" y="569862"/>
            <a:ext cx="2423160" cy="1373367"/>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434340" y="2158410"/>
            <a:ext cx="2423160" cy="1456660"/>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dirty="0" smtClean="0"/>
              <a:t>text</a:t>
            </a:r>
            <a:endParaRPr dirty="0"/>
          </a:p>
        </p:txBody>
      </p:sp>
      <p:sp>
        <p:nvSpPr>
          <p:cNvPr id="26" name="Text Placeholder 21"/>
          <p:cNvSpPr>
            <a:spLocks noGrp="1"/>
          </p:cNvSpPr>
          <p:nvPr>
            <p:ph type="body" sz="quarter" idx="36" hasCustomPrompt="1"/>
          </p:nvPr>
        </p:nvSpPr>
        <p:spPr>
          <a:xfrm>
            <a:off x="434340" y="3711724"/>
            <a:ext cx="2423160" cy="237054"/>
          </a:xfrm>
        </p:spPr>
        <p:txBody>
          <a:bodyPr lIns="0" tIns="0" rIns="0" bIns="0" anchor="b">
            <a:noAutofit/>
          </a:bodyPr>
          <a:lstStyle>
            <a:lvl1pPr marL="0" indent="0" algn="l">
              <a:lnSpc>
                <a:spcPct val="114000"/>
              </a:lnSpc>
              <a:spcBef>
                <a:spcPts val="800"/>
              </a:spcBef>
              <a:buNone/>
              <a:defRPr sz="11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434340" y="4034799"/>
            <a:ext cx="2423160" cy="515935"/>
          </a:xfrm>
        </p:spPr>
        <p:txBody>
          <a:bodyPr lIns="0" tIns="0" rIns="0" bIns="0" anchor="t">
            <a:noAutofit/>
          </a:bodyPr>
          <a:lstStyle>
            <a:lvl1pPr marL="112713" indent="-112713"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dirty="0" smtClean="0"/>
              <a:t>text</a:t>
            </a:r>
            <a:endParaRPr dirty="0"/>
          </a:p>
        </p:txBody>
      </p:sp>
      <p:cxnSp>
        <p:nvCxnSpPr>
          <p:cNvPr id="35" name="Straight Connector 34" hidden="1"/>
          <p:cNvCxnSpPr/>
          <p:nvPr userDrawn="1"/>
        </p:nvCxnSpPr>
        <p:spPr>
          <a:xfrm>
            <a:off x="3748088" y="919011"/>
            <a:ext cx="2652712"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 Placeholder 21"/>
          <p:cNvSpPr>
            <a:spLocks noGrp="1"/>
          </p:cNvSpPr>
          <p:nvPr>
            <p:ph type="body" sz="quarter" idx="42" hasCustomPrompt="1"/>
          </p:nvPr>
        </p:nvSpPr>
        <p:spPr>
          <a:xfrm>
            <a:off x="7144703" y="1616150"/>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smtClean="0"/>
              <a:t>quotation</a:t>
            </a:r>
            <a:endParaRPr dirty="0"/>
          </a:p>
        </p:txBody>
      </p:sp>
      <p:sp>
        <p:nvSpPr>
          <p:cNvPr id="42" name="Text Placeholder 21"/>
          <p:cNvSpPr>
            <a:spLocks noGrp="1"/>
          </p:cNvSpPr>
          <p:nvPr>
            <p:ph type="body" sz="quarter" idx="43" hasCustomPrompt="1"/>
          </p:nvPr>
        </p:nvSpPr>
        <p:spPr>
          <a:xfrm>
            <a:off x="3771900" y="4784651"/>
            <a:ext cx="2423160" cy="253054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dirty="0" smtClean="0"/>
              <a:t>text</a:t>
            </a:r>
            <a:endParaRPr dirty="0"/>
          </a:p>
        </p:txBody>
      </p:sp>
      <p:sp>
        <p:nvSpPr>
          <p:cNvPr id="59" name="Text Placeholder 21"/>
          <p:cNvSpPr>
            <a:spLocks noGrp="1"/>
          </p:cNvSpPr>
          <p:nvPr>
            <p:ph type="body" sz="quarter" idx="48" hasCustomPrompt="1"/>
          </p:nvPr>
        </p:nvSpPr>
        <p:spPr>
          <a:xfrm>
            <a:off x="7155180" y="4359349"/>
            <a:ext cx="2423160" cy="1108397"/>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dirty="0" smtClean="0"/>
              <a:t>text</a:t>
            </a:r>
            <a:endParaRPr dirty="0"/>
          </a:p>
        </p:txBody>
      </p:sp>
      <p:sp>
        <p:nvSpPr>
          <p:cNvPr id="38" name="Rectangle 37"/>
          <p:cNvSpPr/>
          <p:nvPr userDrawn="1"/>
        </p:nvSpPr>
        <p:spPr>
          <a:xfrm>
            <a:off x="43380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40" name="Text Placeholder 21"/>
          <p:cNvSpPr>
            <a:spLocks noGrp="1"/>
          </p:cNvSpPr>
          <p:nvPr>
            <p:ph type="body" sz="quarter" idx="49" hasCustomPrompt="1"/>
          </p:nvPr>
        </p:nvSpPr>
        <p:spPr>
          <a:xfrm>
            <a:off x="3771900" y="3795822"/>
            <a:ext cx="2423160" cy="75491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4" name="Picture Placeholder 4"/>
          <p:cNvSpPr>
            <a:spLocks noGrp="1"/>
          </p:cNvSpPr>
          <p:nvPr>
            <p:ph type="pic" sz="quarter" idx="27"/>
          </p:nvPr>
        </p:nvSpPr>
        <p:spPr>
          <a:xfrm>
            <a:off x="5050465" y="850606"/>
            <a:ext cx="1144595" cy="2834640"/>
          </a:xfrm>
          <a:solidFill>
            <a:schemeClr val="bg1">
              <a:lumMod val="85000"/>
            </a:schemeClr>
          </a:solidFill>
        </p:spPr>
        <p:txBody>
          <a:bodyPr tIns="182880">
            <a:normAutofit/>
          </a:bodyPr>
          <a:lstStyle>
            <a:lvl1pPr marL="0" indent="0" algn="ctr">
              <a:buNone/>
              <a:defRPr sz="1400"/>
            </a:lvl1pPr>
          </a:lstStyle>
          <a:p>
            <a:r>
              <a:rPr lang="en-US" smtClean="0"/>
              <a:t>Click icon to add picture</a:t>
            </a:r>
            <a:endParaRPr lang="en-US"/>
          </a:p>
        </p:txBody>
      </p:sp>
      <p:sp>
        <p:nvSpPr>
          <p:cNvPr id="46" name="Picture Placeholder 4"/>
          <p:cNvSpPr>
            <a:spLocks noGrp="1"/>
          </p:cNvSpPr>
          <p:nvPr>
            <p:ph type="pic" sz="quarter" idx="50"/>
          </p:nvPr>
        </p:nvSpPr>
        <p:spPr>
          <a:xfrm>
            <a:off x="434340" y="4688343"/>
            <a:ext cx="2423160" cy="1600200"/>
          </a:xfrm>
          <a:solidFill>
            <a:schemeClr val="bg1">
              <a:lumMod val="85000"/>
            </a:schemeClr>
          </a:solidFill>
        </p:spPr>
        <p:txBody>
          <a:bodyPr tIns="182880">
            <a:normAutofit/>
          </a:bodyPr>
          <a:lstStyle>
            <a:lvl1pPr marL="0" indent="0" algn="ctr">
              <a:buNone/>
              <a:defRPr sz="1400"/>
            </a:lvl1pPr>
          </a:lstStyle>
          <a:p>
            <a:r>
              <a:rPr lang="en-US" smtClean="0"/>
              <a:t>Click icon to add picture</a:t>
            </a:r>
            <a:endParaRPr lang="en-US"/>
          </a:p>
        </p:txBody>
      </p:sp>
      <p:sp>
        <p:nvSpPr>
          <p:cNvPr id="47" name="Rectangle 46"/>
          <p:cNvSpPr/>
          <p:nvPr userDrawn="1"/>
        </p:nvSpPr>
        <p:spPr>
          <a:xfrm>
            <a:off x="433809" y="6360183"/>
            <a:ext cx="2424223" cy="70932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48" name="Rectangle 47"/>
          <p:cNvSpPr/>
          <p:nvPr userDrawn="1"/>
        </p:nvSpPr>
        <p:spPr>
          <a:xfrm>
            <a:off x="3771900" y="850606"/>
            <a:ext cx="1188299" cy="2834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49" name="Rectangle 48"/>
          <p:cNvSpPr/>
          <p:nvPr userDrawn="1"/>
        </p:nvSpPr>
        <p:spPr>
          <a:xfrm>
            <a:off x="377136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50" name="Rectangle 49"/>
          <p:cNvSpPr/>
          <p:nvPr userDrawn="1"/>
        </p:nvSpPr>
        <p:spPr>
          <a:xfrm>
            <a:off x="7154649" y="465745"/>
            <a:ext cx="2424223" cy="548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a:p>
        </p:txBody>
      </p:sp>
      <p:sp>
        <p:nvSpPr>
          <p:cNvPr id="51" name="Text Placeholder 12"/>
          <p:cNvSpPr>
            <a:spLocks noGrp="1"/>
          </p:cNvSpPr>
          <p:nvPr>
            <p:ph type="body" sz="quarter" idx="29" hasCustomPrompt="1"/>
          </p:nvPr>
        </p:nvSpPr>
        <p:spPr>
          <a:xfrm>
            <a:off x="434340" y="2010962"/>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
        <p:nvSpPr>
          <p:cNvPr id="55" name="Text Placeholder 12"/>
          <p:cNvSpPr>
            <a:spLocks noGrp="1"/>
          </p:cNvSpPr>
          <p:nvPr>
            <p:ph type="body" sz="quarter" idx="51" hasCustomPrompt="1"/>
          </p:nvPr>
        </p:nvSpPr>
        <p:spPr>
          <a:xfrm>
            <a:off x="3771900" y="46247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
        <p:nvSpPr>
          <p:cNvPr id="62" name="Text Placeholder 21"/>
          <p:cNvSpPr>
            <a:spLocks noGrp="1"/>
          </p:cNvSpPr>
          <p:nvPr>
            <p:ph type="body" sz="quarter" idx="52" hasCustomPrompt="1"/>
          </p:nvPr>
        </p:nvSpPr>
        <p:spPr>
          <a:xfrm>
            <a:off x="7155180" y="569862"/>
            <a:ext cx="2423160" cy="812371"/>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3" name="Text Placeholder 12"/>
          <p:cNvSpPr>
            <a:spLocks noGrp="1"/>
          </p:cNvSpPr>
          <p:nvPr>
            <p:ph type="body" sz="quarter" idx="53" hasCustomPrompt="1"/>
          </p:nvPr>
        </p:nvSpPr>
        <p:spPr>
          <a:xfrm>
            <a:off x="7155180" y="1446367"/>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
        <p:nvSpPr>
          <p:cNvPr id="64" name="Text Placeholder 21"/>
          <p:cNvSpPr>
            <a:spLocks noGrp="1"/>
          </p:cNvSpPr>
          <p:nvPr>
            <p:ph type="body" sz="quarter" idx="54" hasCustomPrompt="1"/>
          </p:nvPr>
        </p:nvSpPr>
        <p:spPr>
          <a:xfrm>
            <a:off x="7144703" y="2354879"/>
            <a:ext cx="2444114" cy="175671"/>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smtClean="0"/>
              <a:t>attribution</a:t>
            </a:r>
            <a:endParaRPr dirty="0"/>
          </a:p>
        </p:txBody>
      </p:sp>
      <p:sp>
        <p:nvSpPr>
          <p:cNvPr id="65" name="Text Placeholder 21"/>
          <p:cNvSpPr>
            <a:spLocks noGrp="1"/>
          </p:cNvSpPr>
          <p:nvPr>
            <p:ph type="body" sz="quarter" idx="55" hasCustomPrompt="1"/>
          </p:nvPr>
        </p:nvSpPr>
        <p:spPr>
          <a:xfrm>
            <a:off x="7144703" y="2636876"/>
            <a:ext cx="2444114" cy="680483"/>
          </a:xfrm>
        </p:spPr>
        <p:txBody>
          <a:bodyPr lIns="0" tIns="0" rIns="0" bIns="0" anchor="t">
            <a:noAutofit/>
          </a:bodyPr>
          <a:lstStyle>
            <a:lvl1pPr marL="73152" indent="-73152"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smtClean="0"/>
              <a:t>quotation</a:t>
            </a:r>
            <a:endParaRPr dirty="0"/>
          </a:p>
        </p:txBody>
      </p:sp>
      <p:sp>
        <p:nvSpPr>
          <p:cNvPr id="66" name="Text Placeholder 21"/>
          <p:cNvSpPr>
            <a:spLocks noGrp="1"/>
          </p:cNvSpPr>
          <p:nvPr>
            <p:ph type="body" sz="quarter" idx="56" hasCustomPrompt="1"/>
          </p:nvPr>
        </p:nvSpPr>
        <p:spPr>
          <a:xfrm>
            <a:off x="7144703" y="3375605"/>
            <a:ext cx="2444114" cy="175671"/>
          </a:xfrm>
        </p:spPr>
        <p:txBody>
          <a:bodyPr lIns="0" tIns="0" rIns="0" bIns="0" anchor="t">
            <a:noAutofit/>
          </a:bodyPr>
          <a:lstStyle>
            <a:lvl1pPr marL="228600" indent="-137160" algn="l">
              <a:lnSpc>
                <a:spcPct val="100000"/>
              </a:lnSpc>
              <a:spcBef>
                <a:spcPts val="0"/>
              </a:spcBef>
              <a:buClr>
                <a:schemeClr val="tx1"/>
              </a:buClr>
              <a:buFont typeface="Arial" panose="020B0604020202020204" pitchFamily="34" charset="0"/>
              <a:buChar char="—"/>
              <a:defRPr sz="900" i="0">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smtClean="0"/>
              <a:t>attribution</a:t>
            </a:r>
            <a:endParaRPr dirty="0"/>
          </a:p>
        </p:txBody>
      </p:sp>
      <p:sp>
        <p:nvSpPr>
          <p:cNvPr id="67" name="Text Placeholder 21"/>
          <p:cNvSpPr>
            <a:spLocks noGrp="1"/>
          </p:cNvSpPr>
          <p:nvPr>
            <p:ph type="body" sz="quarter" idx="57" hasCustomPrompt="1"/>
          </p:nvPr>
        </p:nvSpPr>
        <p:spPr>
          <a:xfrm>
            <a:off x="7155180" y="3633329"/>
            <a:ext cx="2423160" cy="513370"/>
          </a:xfrm>
        </p:spPr>
        <p:txBody>
          <a:bodyPr lIns="0" tIns="0" rIns="0" bIns="0" anchor="b">
            <a:noAutofit/>
          </a:bodyPr>
          <a:lstStyle>
            <a:lvl1pPr marL="0" indent="0" algn="l">
              <a:lnSpc>
                <a:spcPct val="120000"/>
              </a:lnSpc>
              <a:spcBef>
                <a:spcPts val="0"/>
              </a:spcBef>
              <a:buNone/>
              <a:defRPr sz="16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68" name="Text Placeholder 12"/>
          <p:cNvSpPr>
            <a:spLocks noGrp="1"/>
          </p:cNvSpPr>
          <p:nvPr>
            <p:ph type="body" sz="quarter" idx="58" hasCustomPrompt="1"/>
          </p:nvPr>
        </p:nvSpPr>
        <p:spPr>
          <a:xfrm>
            <a:off x="7155180" y="4210833"/>
            <a:ext cx="2423160" cy="36576"/>
          </a:xfrm>
          <a:blipFill>
            <a:blip r:embed="rId2"/>
            <a:stretch>
              <a:fillRect/>
            </a:stretch>
          </a:blipFill>
        </p:spPr>
        <p:txBody>
          <a:bodyPr>
            <a:noAutofit/>
          </a:bodyPr>
          <a:lstStyle>
            <a:lvl1pPr marL="0" indent="0">
              <a:spcBef>
                <a:spcPts val="0"/>
              </a:spcBef>
              <a:buNone/>
              <a:defRPr sz="500"/>
            </a:lvl1pPr>
            <a:lvl2pPr marL="0" indent="0">
              <a:spcBef>
                <a:spcPts val="0"/>
              </a:spcBef>
              <a:buNone/>
              <a:defRPr sz="500"/>
            </a:lvl2pPr>
            <a:lvl3pPr marL="0" indent="0">
              <a:spcBef>
                <a:spcPts val="0"/>
              </a:spcBef>
              <a:buNone/>
              <a:defRPr sz="500"/>
            </a:lvl3pPr>
            <a:lvl4pPr marL="0" indent="0">
              <a:spcBef>
                <a:spcPts val="0"/>
              </a:spcBef>
              <a:buNone/>
              <a:defRPr sz="500"/>
            </a:lvl4pPr>
            <a:lvl5pPr marL="0" indent="0">
              <a:spcBef>
                <a:spcPts val="0"/>
              </a:spcBef>
              <a:buNone/>
              <a:defRPr sz="500"/>
            </a:lvl5pPr>
          </a:lstStyle>
          <a:p>
            <a:pPr lvl="0"/>
            <a:r>
              <a:rPr lang="en-US" dirty="0" smtClean="0"/>
              <a:t> </a:t>
            </a:r>
            <a:endParaRPr lang="en-US" dirty="0"/>
          </a:p>
        </p:txBody>
      </p:sp>
      <p:sp>
        <p:nvSpPr>
          <p:cNvPr id="69" name="Text Placeholder 21"/>
          <p:cNvSpPr>
            <a:spLocks noGrp="1"/>
          </p:cNvSpPr>
          <p:nvPr>
            <p:ph type="body" sz="quarter" idx="59" hasCustomPrompt="1"/>
          </p:nvPr>
        </p:nvSpPr>
        <p:spPr>
          <a:xfrm>
            <a:off x="7155180" y="5901071"/>
            <a:ext cx="2423160" cy="1414129"/>
          </a:xfrm>
        </p:spPr>
        <p:txBody>
          <a:bodyPr lIns="0" tIns="0" rIns="0" bIns="0" anchor="t">
            <a:noAutofit/>
          </a:bodyPr>
          <a:lstStyle>
            <a:lvl1pPr marL="112713" indent="-112713" algn="l">
              <a:lnSpc>
                <a:spcPct val="120000"/>
              </a:lnSpc>
              <a:spcBef>
                <a:spcPts val="9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a:t>
            </a:r>
            <a:r>
              <a:rPr dirty="0" smtClean="0"/>
              <a:t>text</a:t>
            </a:r>
            <a:endParaRPr dirty="0"/>
          </a:p>
        </p:txBody>
      </p:sp>
      <p:sp>
        <p:nvSpPr>
          <p:cNvPr id="70" name="Text Placeholder 21"/>
          <p:cNvSpPr>
            <a:spLocks noGrp="1"/>
          </p:cNvSpPr>
          <p:nvPr>
            <p:ph type="body" sz="quarter" idx="60" hasCustomPrompt="1"/>
          </p:nvPr>
        </p:nvSpPr>
        <p:spPr>
          <a:xfrm>
            <a:off x="7155180" y="5610985"/>
            <a:ext cx="2423160" cy="205024"/>
          </a:xfrm>
        </p:spPr>
        <p:txBody>
          <a:bodyPr lIns="0" tIns="0" rIns="0" bIns="0" anchor="b">
            <a:noAutofit/>
          </a:bodyPr>
          <a:lstStyle>
            <a:lvl1pPr marL="0" indent="0" algn="l">
              <a:lnSpc>
                <a:spcPct val="120000"/>
              </a:lnSpc>
              <a:spcBef>
                <a:spcPts val="0"/>
              </a:spcBef>
              <a:buNone/>
              <a:defRPr sz="1100" b="1">
                <a:solidFill>
                  <a:schemeClr val="tx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Tree>
    <p:extLst>
      <p:ext uri="{BB962C8B-B14F-4D97-AF65-F5344CB8AC3E}">
        <p14:creationId xmlns:p14="http://schemas.microsoft.com/office/powerpoint/2010/main" val="118450875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05-Sep-22</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600"/>
              </a:spcBef>
            </a:pPr>
            <a:r>
              <a:rPr sz="1000" dirty="0" smtClean="0">
                <a:solidFill>
                  <a:prstClr val="white">
                    <a:lumMod val="50000"/>
                  </a:prstClr>
                </a:solidFill>
                <a:latin typeface="Calibri Light" panose="020F0302020204030204" pitchFamily="34" charset="0"/>
                <a:cs typeface="Calibri" panose="020F0502020204030204" pitchFamily="34" charset="0"/>
              </a:rPr>
              <a:t>If </a:t>
            </a:r>
            <a:r>
              <a:rPr sz="1000" dirty="0">
                <a:solidFill>
                  <a:prstClr val="white">
                    <a:lumMod val="50000"/>
                  </a:prstClr>
                </a:solidFill>
                <a:latin typeface="Calibri Light" panose="020F0302020204030204" pitchFamily="34" charset="0"/>
                <a:cs typeface="Calibri" panose="020F0502020204030204" pitchFamily="34" charset="0"/>
              </a:rPr>
              <a:t>you need more placeholders for titles, subtitles or body text, just make a copy of what you need and drag it into place. PowerPoint’s Smart Guides will help you align it with everything else</a:t>
            </a:r>
            <a:r>
              <a:rPr sz="1000" dirty="0" smtClean="0">
                <a:solidFill>
                  <a:prstClr val="white">
                    <a:lumMod val="50000"/>
                  </a:prstClr>
                </a:solidFill>
                <a:latin typeface="Calibri Light" panose="020F0302020204030204" pitchFamily="34" charset="0"/>
                <a:cs typeface="Calibri" panose="020F0502020204030204" pitchFamily="34" charset="0"/>
              </a:rPr>
              <a:t>.</a:t>
            </a:r>
            <a:endParaRPr lang="en-US" sz="1000" dirty="0" smtClean="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smtClean="0">
                <a:solidFill>
                  <a:prstClr val="white">
                    <a:lumMod val="50000"/>
                  </a:prstClr>
                </a:solidFill>
                <a:latin typeface="Calibri Light" panose="020F0302020204030204" pitchFamily="34" charset="0"/>
                <a:cs typeface="Calibri" panose="020F0502020204030204" pitchFamily="34" charset="0"/>
              </a:rPr>
              <a:t>By the way, if</a:t>
            </a:r>
            <a:r>
              <a:rPr lang="en-US" sz="1000" baseline="0" dirty="0" smtClean="0">
                <a:solidFill>
                  <a:prstClr val="white">
                    <a:lumMod val="50000"/>
                  </a:prstClr>
                </a:solidFill>
                <a:latin typeface="Calibri Light" panose="020F0302020204030204" pitchFamily="34" charset="0"/>
                <a:cs typeface="Calibri" panose="020F0502020204030204" pitchFamily="34" charset="0"/>
              </a:rPr>
              <a:t> you need to move or copy the thin black lines, you can select them by clicking the dotted outline.</a:t>
            </a:r>
            <a:endParaRPr lang="en-US" sz="1000" dirty="0" smtClean="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iming>
    <p:tnLst>
      <p:par>
        <p:cTn id="1" dur="indefinite" restart="never" nodeType="tmRoot"/>
      </p:par>
    </p:tnLst>
  </p:timing>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Clr>
          <a:schemeClr val="accent1"/>
        </a:buClr>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Clr>
          <a:schemeClr val="accent1"/>
        </a:buClr>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Clr>
          <a:schemeClr val="accent1"/>
        </a:buClr>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Clr>
          <a:schemeClr val="accent1"/>
        </a:buClr>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mib@cyber.net.pk" TargetMode="Externa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rot="16200000">
            <a:off x="2196108" y="5807246"/>
            <a:ext cx="2863121" cy="152785"/>
          </a:xfrm>
        </p:spPr>
        <p:txBody>
          <a:bodyPr/>
          <a:lstStyle/>
          <a:p>
            <a:r>
              <a:rPr lang="en-US" sz="1100" dirty="0" smtClean="0">
                <a:solidFill>
                  <a:schemeClr val="tx1"/>
                </a:solidFill>
                <a:latin typeface="Times New Roman" panose="02020603050405020304" pitchFamily="18" charset="0"/>
                <a:cs typeface="Times New Roman" panose="02020603050405020304" pitchFamily="18" charset="0"/>
              </a:rPr>
              <a:t>MIB ENGINEERING CO. (PRIVATE) LIMITED</a:t>
            </a:r>
            <a:endParaRPr lang="en-US" sz="1100" dirty="0">
              <a:solidFill>
                <a:schemeClr val="tx1"/>
              </a:solidFill>
              <a:latin typeface="Times New Roman" panose="02020603050405020304" pitchFamily="18" charset="0"/>
              <a:cs typeface="Times New Roman" panose="02020603050405020304" pitchFamily="18" charset="0"/>
            </a:endParaRPr>
          </a:p>
          <a:p>
            <a:endParaRPr lang="en-US" sz="11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sz="quarter" idx="15"/>
          </p:nvPr>
        </p:nvSpPr>
        <p:spPr>
          <a:xfrm rot="16200000">
            <a:off x="2692139" y="5728266"/>
            <a:ext cx="2589605" cy="584263"/>
          </a:xfrm>
        </p:spPr>
        <p:txBody>
          <a:bodyPr/>
          <a:lstStyle/>
          <a:p>
            <a:r>
              <a:rPr lang="en-US" dirty="0" smtClean="0">
                <a:solidFill>
                  <a:schemeClr val="tx1"/>
                </a:solidFill>
                <a:latin typeface="Times New Roman" panose="02020603050405020304" pitchFamily="18" charset="0"/>
                <a:cs typeface="Times New Roman" panose="02020603050405020304" pitchFamily="18" charset="0"/>
              </a:rPr>
              <a:t>SALAMATPURA, NEAR ATTOCK PETROL PUMP, G.T. ROAD, DAROGHWALA,</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LAHORE 54920, PAKISTAN</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quarter" idx="19"/>
          </p:nvPr>
        </p:nvSpPr>
        <p:spPr>
          <a:xfrm>
            <a:off x="442026" y="4725595"/>
            <a:ext cx="2424223" cy="2589604"/>
          </a:xfrm>
        </p:spPr>
        <p:txBody>
          <a:bodyPr/>
          <a:lstStyle/>
          <a:p>
            <a:r>
              <a:rPr lang="en-GB" sz="1200" dirty="0">
                <a:latin typeface="Times New Roman" panose="02020603050405020304" pitchFamily="18" charset="0"/>
                <a:cs typeface="Times New Roman" panose="02020603050405020304" pitchFamily="18" charset="0"/>
              </a:rPr>
              <a:t>To meet customer needs of today with precision quality, latest technology, team work and attain greater cost-effectiveness in a progressive, innovative and challenging environment by adopting best business practices and ethics.</a:t>
            </a:r>
          </a:p>
          <a:p>
            <a:r>
              <a:rPr lang="en-GB" sz="1200" dirty="0">
                <a:latin typeface="Times New Roman" panose="02020603050405020304" pitchFamily="18" charset="0"/>
                <a:cs typeface="Times New Roman" panose="02020603050405020304" pitchFamily="18" charset="0"/>
              </a:rPr>
              <a:t>To provide an enriching, rewarding and environment friendly work experience to our employees in an achievement-based, high-performance culture.</a:t>
            </a:r>
          </a:p>
        </p:txBody>
      </p:sp>
      <p:sp>
        <p:nvSpPr>
          <p:cNvPr id="5" name="Text Placeholder 4"/>
          <p:cNvSpPr>
            <a:spLocks noGrp="1"/>
          </p:cNvSpPr>
          <p:nvPr>
            <p:ph type="body" sz="quarter" idx="20"/>
          </p:nvPr>
        </p:nvSpPr>
        <p:spPr>
          <a:xfrm>
            <a:off x="442026" y="4146698"/>
            <a:ext cx="2424224" cy="305379"/>
          </a:xfrm>
        </p:spPr>
        <p:txBody>
          <a:bodyPr/>
          <a:lstStyle/>
          <a:p>
            <a:r>
              <a:rPr lang="en-US" dirty="0" smtClean="0">
                <a:solidFill>
                  <a:srgbClr val="002060"/>
                </a:solidFill>
                <a:latin typeface="Times New Roman" panose="02020603050405020304" pitchFamily="18" charset="0"/>
                <a:cs typeface="Times New Roman" panose="02020603050405020304" pitchFamily="18" charset="0"/>
              </a:rPr>
              <a:t>MISSION STATEMENT</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6" name="Text Placeholder 5"/>
          <p:cNvSpPr>
            <a:spLocks noGrp="1"/>
          </p:cNvSpPr>
          <p:nvPr>
            <p:ph type="body" sz="quarter" idx="21"/>
          </p:nvPr>
        </p:nvSpPr>
        <p:spPr>
          <a:xfrm>
            <a:off x="7155179" y="1446028"/>
            <a:ext cx="2603417" cy="2308328"/>
          </a:xfrm>
        </p:spPr>
        <p:txBody>
          <a:bodyPr/>
          <a:lstStyle/>
          <a:p>
            <a:r>
              <a:rPr lang="en-US" sz="9600" dirty="0" smtClean="0">
                <a:solidFill>
                  <a:srgbClr val="0070C0"/>
                </a:solidFill>
                <a:latin typeface="Times New Roman" panose="02020603050405020304" pitchFamily="18" charset="0"/>
                <a:cs typeface="Times New Roman" panose="02020603050405020304" pitchFamily="18" charset="0"/>
              </a:rPr>
              <a:t>MIB</a:t>
            </a:r>
            <a:r>
              <a:rPr lang="en-US" sz="2800" dirty="0" smtClean="0">
                <a:solidFill>
                  <a:srgbClr val="0070C0"/>
                </a:solidFill>
                <a:latin typeface="Times New Roman" panose="02020603050405020304" pitchFamily="18" charset="0"/>
                <a:cs typeface="Times New Roman" panose="02020603050405020304" pitchFamily="18" charset="0"/>
              </a:rPr>
              <a:t> ENGINEERING CO. (PRIVATE) LIMITED</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sz="quarter" idx="22"/>
          </p:nvPr>
        </p:nvSpPr>
        <p:spPr/>
        <p:txBody>
          <a:bodyPr/>
          <a:lstStyle/>
          <a:p>
            <a:r>
              <a:rPr lang="en-US" dirty="0" smtClean="0">
                <a:solidFill>
                  <a:srgbClr val="002060"/>
                </a:solidFill>
                <a:latin typeface="Times New Roman" panose="02020603050405020304" pitchFamily="18" charset="0"/>
                <a:cs typeface="Times New Roman" panose="02020603050405020304" pitchFamily="18" charset="0"/>
              </a:rPr>
              <a:t>manufacturing quality with innovation</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10" name="Text Placeholder 9"/>
          <p:cNvSpPr>
            <a:spLocks noGrp="1"/>
          </p:cNvSpPr>
          <p:nvPr>
            <p:ph type="body" sz="quarter" idx="25"/>
          </p:nvPr>
        </p:nvSpPr>
        <p:spPr/>
        <p:txBody>
          <a:bodyPr/>
          <a:lstStyle/>
          <a:p>
            <a:r>
              <a:rPr lang="en-US" dirty="0" smtClean="0">
                <a:solidFill>
                  <a:schemeClr val="tx1"/>
                </a:solidFill>
                <a:latin typeface="Times New Roman" panose="02020603050405020304" pitchFamily="18" charset="0"/>
                <a:cs typeface="Times New Roman" panose="02020603050405020304" pitchFamily="18" charset="0"/>
              </a:rPr>
              <a:t>Email: </a:t>
            </a:r>
            <a:r>
              <a:rPr lang="en-US" dirty="0" smtClean="0">
                <a:solidFill>
                  <a:schemeClr val="tx1"/>
                </a:solidFill>
                <a:latin typeface="Times New Roman" panose="02020603050405020304" pitchFamily="18" charset="0"/>
                <a:cs typeface="Times New Roman" panose="02020603050405020304" pitchFamily="18" charset="0"/>
                <a:hlinkClick r:id="rId2"/>
              </a:rPr>
              <a:t>mib@cyber.net.pk</a:t>
            </a:r>
            <a:endParaRPr lang="en-US" dirty="0" smtClean="0">
              <a:solidFill>
                <a:schemeClr val="tx1"/>
              </a:solidFill>
              <a:latin typeface="Times New Roman" panose="02020603050405020304" pitchFamily="18" charset="0"/>
              <a:cs typeface="Times New Roman" panose="02020603050405020304" pitchFamily="18" charset="0"/>
            </a:endParaRPr>
          </a:p>
          <a:p>
            <a:r>
              <a:rPr lang="en-US" dirty="0" smtClean="0">
                <a:solidFill>
                  <a:schemeClr val="tx1"/>
                </a:solidFill>
                <a:latin typeface="Times New Roman" panose="02020603050405020304" pitchFamily="18" charset="0"/>
                <a:cs typeface="Times New Roman" panose="02020603050405020304" pitchFamily="18" charset="0"/>
              </a:rPr>
              <a:t>Email: mibecpl@gmail.com</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11" name="Text Placeholder 10"/>
          <p:cNvSpPr>
            <a:spLocks noGrp="1"/>
          </p:cNvSpPr>
          <p:nvPr>
            <p:ph type="body" sz="quarter" idx="26"/>
          </p:nvPr>
        </p:nvSpPr>
        <p:spPr/>
        <p:txBody>
          <a:bodyPr/>
          <a:lstStyle/>
          <a:p>
            <a:r>
              <a:rPr lang="en-US" dirty="0" smtClean="0">
                <a:solidFill>
                  <a:schemeClr val="tx1"/>
                </a:solidFill>
                <a:latin typeface="Times New Roman" panose="02020603050405020304" pitchFamily="18" charset="0"/>
                <a:cs typeface="Times New Roman" panose="02020603050405020304" pitchFamily="18" charset="0"/>
              </a:rPr>
              <a:t>Tel: +92-42-36543466</a:t>
            </a:r>
            <a:endParaRPr lang="en-US" dirty="0">
              <a:solidFill>
                <a:schemeClr val="tx1"/>
              </a:solidFill>
              <a:latin typeface="Times New Roman" panose="02020603050405020304" pitchFamily="18" charset="0"/>
              <a:cs typeface="Times New Roman" panose="02020603050405020304" pitchFamily="18" charset="0"/>
            </a:endParaRPr>
          </a:p>
          <a:p>
            <a:r>
              <a:rPr lang="en-US" dirty="0" smtClean="0">
                <a:solidFill>
                  <a:schemeClr val="tx1"/>
                </a:solidFill>
                <a:latin typeface="Times New Roman" panose="02020603050405020304" pitchFamily="18" charset="0"/>
                <a:cs typeface="Times New Roman" panose="02020603050405020304" pitchFamily="18" charset="0"/>
              </a:rPr>
              <a:t>Tel: +92-42-36540037</a:t>
            </a:r>
            <a:endParaRPr lang="en-US" dirty="0">
              <a:solidFill>
                <a:schemeClr val="tx1"/>
              </a:solidFill>
              <a:latin typeface="Times New Roman" panose="02020603050405020304" pitchFamily="18" charset="0"/>
              <a:cs typeface="Times New Roman" panose="02020603050405020304" pitchFamily="18" charset="0"/>
            </a:endParaRPr>
          </a:p>
        </p:txBody>
      </p:sp>
      <p:pic>
        <p:nvPicPr>
          <p:cNvPr id="15" name="Picture Placeholder 14"/>
          <p:cNvPicPr>
            <a:picLocks noGrp="1" noChangeAspect="1"/>
          </p:cNvPicPr>
          <p:nvPr>
            <p:ph type="pic" sz="quarter" idx="27"/>
          </p:nvPr>
        </p:nvPicPr>
        <p:blipFill>
          <a:blip r:embed="rId3" cstate="print">
            <a:extLst>
              <a:ext uri="{28A0092B-C50C-407E-A947-70E740481C1C}">
                <a14:useLocalDpi xmlns:a14="http://schemas.microsoft.com/office/drawing/2010/main" val="0"/>
              </a:ext>
            </a:extLst>
          </a:blip>
          <a:stretch>
            <a:fillRect/>
          </a:stretch>
        </p:blipFill>
        <p:spPr>
          <a:xfrm>
            <a:off x="442082" y="1200200"/>
            <a:ext cx="2424113" cy="1840708"/>
          </a:xfrm>
        </p:spPr>
      </p:pic>
      <p:sp>
        <p:nvSpPr>
          <p:cNvPr id="13" name="Text Placeholder 12"/>
          <p:cNvSpPr>
            <a:spLocks noGrp="1"/>
          </p:cNvSpPr>
          <p:nvPr>
            <p:ph type="body" sz="quarter" idx="28"/>
          </p:nvPr>
        </p:nvSpPr>
        <p:spPr/>
        <p:txBody>
          <a:bodyPr/>
          <a:lstStyle/>
          <a:p>
            <a:endParaRPr lang="en-US">
              <a:latin typeface="Times New Roman" panose="02020603050405020304" pitchFamily="18" charset="0"/>
              <a:cs typeface="Times New Roman" panose="02020603050405020304" pitchFamily="18" charset="0"/>
            </a:endParaRPr>
          </a:p>
        </p:txBody>
      </p:sp>
      <p:sp>
        <p:nvSpPr>
          <p:cNvPr id="14" name="Text Placeholder 13"/>
          <p:cNvSpPr>
            <a:spLocks noGrp="1"/>
          </p:cNvSpPr>
          <p:nvPr>
            <p:ph type="body" sz="quarter" idx="29"/>
          </p:nvPr>
        </p:nvSpPr>
        <p:spPr>
          <a:xfrm>
            <a:off x="442558" y="4523192"/>
            <a:ext cx="2423160" cy="36576"/>
          </a:xfrm>
          <a:solidFill>
            <a:srgbClr val="002060"/>
          </a:solidFill>
        </p:spPr>
        <p:txBody>
          <a:bodyPr/>
          <a:lstStyle/>
          <a:p>
            <a:endParaRPr lang="en-US">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6200000">
            <a:off x="5861829" y="733620"/>
            <a:ext cx="512008" cy="397205"/>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34853" y="6917995"/>
            <a:ext cx="512008" cy="397205"/>
          </a:xfrm>
          <a:prstGeom prst="rect">
            <a:avLst/>
          </a:prstGeom>
        </p:spPr>
      </p:pic>
    </p:spTree>
    <p:extLst>
      <p:ext uri="{BB962C8B-B14F-4D97-AF65-F5344CB8AC3E}">
        <p14:creationId xmlns:p14="http://schemas.microsoft.com/office/powerpoint/2010/main" val="911344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31"/>
          </p:nvPr>
        </p:nvSpPr>
        <p:spPr>
          <a:xfrm>
            <a:off x="434073" y="588634"/>
            <a:ext cx="2423160" cy="3908768"/>
          </a:xfrm>
        </p:spPr>
        <p:txBody>
          <a:bodyPr/>
          <a:lstStyle/>
          <a:p>
            <a:pPr marL="0" indent="0">
              <a:buNone/>
            </a:pPr>
            <a:r>
              <a:rPr lang="en-GB" sz="1100" dirty="0">
                <a:latin typeface="Times New Roman" panose="02020603050405020304" pitchFamily="18" charset="0"/>
                <a:cs typeface="Times New Roman" panose="02020603050405020304" pitchFamily="18" charset="0"/>
              </a:rPr>
              <a:t>MIB Engineering Co. (PVT) Ltd (Formerly M. Iqbal Brothers) was established in 1979 with the aim to become a symbol of excellence in manufacturing field. Its scope was to provide wide range of manufacturing facilities to its customers. The company has got expertise in Forging, Machining and Surface Treatments </a:t>
            </a:r>
            <a:r>
              <a:rPr lang="en-GB" sz="1100" dirty="0" smtClean="0">
                <a:latin typeface="Times New Roman" panose="02020603050405020304" pitchFamily="18" charset="0"/>
                <a:cs typeface="Times New Roman" panose="02020603050405020304" pitchFamily="18" charset="0"/>
              </a:rPr>
              <a:t>etc.</a:t>
            </a:r>
          </a:p>
          <a:p>
            <a:pPr marL="0" indent="0">
              <a:buNone/>
            </a:pPr>
            <a:r>
              <a:rPr lang="en-GB" sz="1100" dirty="0" smtClean="0">
                <a:latin typeface="Times New Roman" panose="02020603050405020304" pitchFamily="18" charset="0"/>
                <a:cs typeface="Times New Roman" panose="02020603050405020304" pitchFamily="18" charset="0"/>
              </a:rPr>
              <a:t>Started </a:t>
            </a:r>
            <a:r>
              <a:rPr lang="en-GB" sz="1100" dirty="0">
                <a:latin typeface="Times New Roman" panose="02020603050405020304" pitchFamily="18" charset="0"/>
                <a:cs typeface="Times New Roman" panose="02020603050405020304" pitchFamily="18" charset="0"/>
              </a:rPr>
              <a:t>as a vendor of WAPDA and Pakistan Railways, MIB played its part to </a:t>
            </a:r>
            <a:r>
              <a:rPr lang="en-GB" sz="1100" dirty="0" smtClean="0">
                <a:latin typeface="Times New Roman" panose="02020603050405020304" pitchFamily="18" charset="0"/>
                <a:cs typeface="Times New Roman" panose="02020603050405020304" pitchFamily="18" charset="0"/>
              </a:rPr>
              <a:t>fulfil </a:t>
            </a:r>
            <a:r>
              <a:rPr lang="en-GB" sz="1100" dirty="0">
                <a:latin typeface="Times New Roman" panose="02020603050405020304" pitchFamily="18" charset="0"/>
                <a:cs typeface="Times New Roman" panose="02020603050405020304" pitchFamily="18" charset="0"/>
              </a:rPr>
              <a:t>the needs of these important national institutions. </a:t>
            </a:r>
            <a:endParaRPr lang="en-GB" sz="1100" dirty="0" smtClean="0">
              <a:latin typeface="Times New Roman" panose="02020603050405020304" pitchFamily="18" charset="0"/>
              <a:cs typeface="Times New Roman" panose="02020603050405020304" pitchFamily="18" charset="0"/>
            </a:endParaRPr>
          </a:p>
          <a:p>
            <a:pPr marL="0" indent="0">
              <a:buNone/>
            </a:pPr>
            <a:r>
              <a:rPr lang="en-GB" sz="1100" dirty="0" smtClean="0">
                <a:latin typeface="Times New Roman" panose="02020603050405020304" pitchFamily="18" charset="0"/>
                <a:cs typeface="Times New Roman" panose="02020603050405020304" pitchFamily="18" charset="0"/>
              </a:rPr>
              <a:t>Later</a:t>
            </a:r>
            <a:r>
              <a:rPr lang="en-GB" sz="1100" dirty="0">
                <a:latin typeface="Times New Roman" panose="02020603050405020304" pitchFamily="18" charset="0"/>
                <a:cs typeface="Times New Roman" panose="02020603050405020304" pitchFamily="18" charset="0"/>
              </a:rPr>
              <a:t>, the company changed its track and started to take on the challenges of the growing automotive industry. Till date, the company is successfully facing all the challenges and providing its customers the best facilities in the respective field.</a:t>
            </a:r>
          </a:p>
        </p:txBody>
      </p:sp>
      <p:sp>
        <p:nvSpPr>
          <p:cNvPr id="7" name="Text Placeholder 6"/>
          <p:cNvSpPr>
            <a:spLocks noGrp="1"/>
          </p:cNvSpPr>
          <p:nvPr>
            <p:ph type="body" sz="quarter" idx="43"/>
          </p:nvPr>
        </p:nvSpPr>
        <p:spPr>
          <a:xfrm>
            <a:off x="3771900" y="3963933"/>
            <a:ext cx="2423160" cy="1503814"/>
          </a:xfrm>
        </p:spPr>
        <p:txBody>
          <a:bodyPr/>
          <a:lstStyle/>
          <a:p>
            <a:pPr marL="0" indent="0">
              <a:buNone/>
            </a:pPr>
            <a:r>
              <a:rPr lang="en-GB" sz="1200" dirty="0">
                <a:latin typeface="Times New Roman" panose="02020603050405020304" pitchFamily="18" charset="0"/>
                <a:cs typeface="Times New Roman" panose="02020603050405020304" pitchFamily="18" charset="0"/>
              </a:rPr>
              <a:t>The company is backed with in-house Forging Shop, Machining Shop, Welding &amp; Grinding Shop, Heat Treatment Plant, Nickle Chrome Plating Shop and Zinc Plating Shop, equipped with state of the art quality assurance equipment.</a:t>
            </a:r>
          </a:p>
        </p:txBody>
      </p:sp>
      <p:sp>
        <p:nvSpPr>
          <p:cNvPr id="8" name="Text Placeholder 7"/>
          <p:cNvSpPr>
            <a:spLocks noGrp="1"/>
          </p:cNvSpPr>
          <p:nvPr>
            <p:ph type="body" sz="quarter" idx="48"/>
          </p:nvPr>
        </p:nvSpPr>
        <p:spPr>
          <a:xfrm>
            <a:off x="7153276" y="1080707"/>
            <a:ext cx="2423160" cy="917013"/>
          </a:xfrm>
        </p:spPr>
        <p:txBody>
          <a:bodyPr/>
          <a:lstStyle/>
          <a:p>
            <a:pPr>
              <a:lnSpc>
                <a:spcPct val="110000"/>
              </a:lnSpc>
              <a:spcBef>
                <a:spcPts val="0"/>
              </a:spcBef>
              <a:buClrTx/>
            </a:pPr>
            <a:r>
              <a:rPr lang="en-GB" sz="1100" dirty="0">
                <a:latin typeface="Times New Roman" panose="02020603050405020304" pitchFamily="18" charset="0"/>
                <a:cs typeface="Times New Roman" panose="02020603050405020304" pitchFamily="18" charset="0"/>
              </a:rPr>
              <a:t>Part </a:t>
            </a:r>
            <a:r>
              <a:rPr lang="en-GB" sz="1100" dirty="0" smtClean="0">
                <a:latin typeface="Times New Roman" panose="02020603050405020304" pitchFamily="18" charset="0"/>
                <a:cs typeface="Times New Roman" panose="02020603050405020304" pitchFamily="18" charset="0"/>
              </a:rPr>
              <a:t>Development </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Forging</a:t>
            </a:r>
            <a:endParaRPr lang="en-GB" sz="1100" dirty="0">
              <a:latin typeface="Times New Roman" panose="02020603050405020304" pitchFamily="18" charset="0"/>
              <a:cs typeface="Times New Roman" panose="02020603050405020304" pitchFamily="18" charset="0"/>
            </a:endParaRP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Machining</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Surface Treatment</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Electroplating </a:t>
            </a:r>
            <a:endParaRPr lang="en-US" sz="1100" dirty="0">
              <a:latin typeface="Times New Roman" panose="02020603050405020304" pitchFamily="18" charset="0"/>
              <a:cs typeface="Times New Roman" panose="02020603050405020304" pitchFamily="18" charset="0"/>
            </a:endParaRPr>
          </a:p>
        </p:txBody>
      </p:sp>
      <p:pic>
        <p:nvPicPr>
          <p:cNvPr id="24" name="Picture Placeholder 23"/>
          <p:cNvPicPr>
            <a:picLocks noGrp="1" noChangeAspect="1"/>
          </p:cNvPicPr>
          <p:nvPr>
            <p:ph type="pic" sz="quarter" idx="50"/>
          </p:nvPr>
        </p:nvPicPr>
        <p:blipFill>
          <a:blip r:embed="rId2" cstate="print">
            <a:extLst>
              <a:ext uri="{28A0092B-C50C-407E-A947-70E740481C1C}">
                <a14:useLocalDpi xmlns:a14="http://schemas.microsoft.com/office/drawing/2010/main" val="0"/>
              </a:ext>
            </a:extLst>
          </a:blip>
          <a:stretch>
            <a:fillRect/>
          </a:stretch>
        </p:blipFill>
        <p:spPr>
          <a:xfrm>
            <a:off x="7152324" y="3819537"/>
            <a:ext cx="2423160" cy="1726397"/>
          </a:xfrm>
        </p:spPr>
      </p:pic>
      <p:sp>
        <p:nvSpPr>
          <p:cNvPr id="13" name="Text Placeholder 12"/>
          <p:cNvSpPr>
            <a:spLocks noGrp="1"/>
          </p:cNvSpPr>
          <p:nvPr>
            <p:ph type="body" sz="quarter" idx="51"/>
          </p:nvPr>
        </p:nvSpPr>
        <p:spPr>
          <a:xfrm>
            <a:off x="3771900" y="3806301"/>
            <a:ext cx="2423160" cy="36576"/>
          </a:xfrm>
          <a:solidFill>
            <a:srgbClr val="002060"/>
          </a:solidFill>
        </p:spPr>
        <p:txBody>
          <a:bodyPr/>
          <a:lstStyle/>
          <a:p>
            <a:endParaRPr lang="en-US" dirty="0">
              <a:latin typeface="Times New Roman" panose="02020603050405020304" pitchFamily="18" charset="0"/>
              <a:cs typeface="Times New Roman" panose="02020603050405020304" pitchFamily="18" charset="0"/>
            </a:endParaRPr>
          </a:p>
        </p:txBody>
      </p:sp>
      <p:sp>
        <p:nvSpPr>
          <p:cNvPr id="14" name="Text Placeholder 13"/>
          <p:cNvSpPr>
            <a:spLocks noGrp="1"/>
          </p:cNvSpPr>
          <p:nvPr>
            <p:ph type="body" sz="quarter" idx="52"/>
          </p:nvPr>
        </p:nvSpPr>
        <p:spPr>
          <a:xfrm>
            <a:off x="3771900" y="6123766"/>
            <a:ext cx="2423160" cy="1114264"/>
          </a:xfrm>
        </p:spPr>
        <p:txBody>
          <a:bodyPr/>
          <a:lstStyle/>
          <a:p>
            <a:r>
              <a:rPr lang="en-GB" sz="1200" b="0" dirty="0" smtClean="0">
                <a:latin typeface="Times New Roman" panose="02020603050405020304" pitchFamily="18" charset="0"/>
                <a:cs typeface="Times New Roman" panose="02020603050405020304" pitchFamily="18" charset="0"/>
              </a:rPr>
              <a:t>We are </a:t>
            </a:r>
            <a:r>
              <a:rPr lang="en-GB" sz="1200" b="0" dirty="0">
                <a:latin typeface="Times New Roman" panose="02020603050405020304" pitchFamily="18" charset="0"/>
                <a:cs typeface="Times New Roman" panose="02020603050405020304" pitchFamily="18" charset="0"/>
              </a:rPr>
              <a:t>committed to provide world-class products and services exceeding the expectations of our customers through continuous improvement and innovation.</a:t>
            </a:r>
          </a:p>
        </p:txBody>
      </p:sp>
      <p:sp>
        <p:nvSpPr>
          <p:cNvPr id="19" name="Text Placeholder 18"/>
          <p:cNvSpPr>
            <a:spLocks noGrp="1"/>
          </p:cNvSpPr>
          <p:nvPr>
            <p:ph type="body" sz="quarter" idx="57"/>
          </p:nvPr>
        </p:nvSpPr>
        <p:spPr>
          <a:xfrm>
            <a:off x="7176712" y="588634"/>
            <a:ext cx="2423160" cy="285437"/>
          </a:xfrm>
        </p:spPr>
        <p:txBody>
          <a:bodyPr/>
          <a:lstStyle/>
          <a:p>
            <a:r>
              <a:rPr lang="en-US" dirty="0" smtClean="0">
                <a:solidFill>
                  <a:srgbClr val="002060"/>
                </a:solidFill>
                <a:latin typeface="Times New Roman" panose="02020603050405020304" pitchFamily="18" charset="0"/>
                <a:cs typeface="Times New Roman" panose="02020603050405020304" pitchFamily="18" charset="0"/>
              </a:rPr>
              <a:t>Services</a:t>
            </a:r>
            <a:endParaRPr lang="en-US" dirty="0">
              <a:solidFill>
                <a:srgbClr val="002060"/>
              </a:solidFill>
              <a:latin typeface="Times New Roman" panose="02020603050405020304" pitchFamily="18" charset="0"/>
              <a:cs typeface="Times New Roman" panose="02020603050405020304" pitchFamily="18" charset="0"/>
            </a:endParaRPr>
          </a:p>
        </p:txBody>
      </p:sp>
      <p:pic>
        <p:nvPicPr>
          <p:cNvPr id="30" name="Picture Placeholder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073" y="4550732"/>
            <a:ext cx="2423160" cy="1805097"/>
          </a:xfrm>
          <a:prstGeom prst="rect">
            <a:avLst/>
          </a:prstGeom>
          <a:solidFill>
            <a:schemeClr val="bg1">
              <a:lumMod val="85000"/>
            </a:schemeClr>
          </a:solidFill>
        </p:spPr>
      </p:pic>
      <p:sp>
        <p:nvSpPr>
          <p:cNvPr id="31" name="Text Placeholder 19"/>
          <p:cNvSpPr>
            <a:spLocks noGrp="1"/>
          </p:cNvSpPr>
          <p:nvPr>
            <p:ph type="body" sz="quarter" idx="58"/>
          </p:nvPr>
        </p:nvSpPr>
        <p:spPr>
          <a:xfrm>
            <a:off x="3771900" y="5966339"/>
            <a:ext cx="2423160" cy="36576"/>
          </a:xfrm>
          <a:solidFill>
            <a:srgbClr val="002060"/>
          </a:solidFill>
        </p:spPr>
        <p:txBody>
          <a:bodyPr/>
          <a:lstStyle/>
          <a:p>
            <a:endParaRPr lang="en-US" dirty="0">
              <a:latin typeface="Times New Roman" panose="02020603050405020304" pitchFamily="18" charset="0"/>
              <a:cs typeface="Times New Roman" panose="02020603050405020304" pitchFamily="18" charset="0"/>
            </a:endParaRPr>
          </a:p>
        </p:txBody>
      </p:sp>
      <p:sp>
        <p:nvSpPr>
          <p:cNvPr id="32" name="Text Placeholder 18"/>
          <p:cNvSpPr>
            <a:spLocks noGrp="1"/>
          </p:cNvSpPr>
          <p:nvPr>
            <p:ph type="body" sz="quarter" idx="57"/>
          </p:nvPr>
        </p:nvSpPr>
        <p:spPr>
          <a:xfrm>
            <a:off x="3771900" y="5588803"/>
            <a:ext cx="2423160" cy="256685"/>
          </a:xfrm>
        </p:spPr>
        <p:txBody>
          <a:bodyPr/>
          <a:lstStyle/>
          <a:p>
            <a:r>
              <a:rPr lang="en-US" dirty="0" smtClean="0">
                <a:solidFill>
                  <a:srgbClr val="002060"/>
                </a:solidFill>
                <a:latin typeface="Times New Roman" panose="02020603050405020304" pitchFamily="18" charset="0"/>
                <a:cs typeface="Times New Roman" panose="02020603050405020304" pitchFamily="18" charset="0"/>
              </a:rPr>
              <a:t>Quality Policy</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40" name="Text Placeholder 18"/>
          <p:cNvSpPr>
            <a:spLocks noGrp="1"/>
          </p:cNvSpPr>
          <p:nvPr>
            <p:ph type="body" sz="quarter" idx="57"/>
          </p:nvPr>
        </p:nvSpPr>
        <p:spPr>
          <a:xfrm>
            <a:off x="7153276" y="2082782"/>
            <a:ext cx="2423160" cy="285437"/>
          </a:xfrm>
        </p:spPr>
        <p:txBody>
          <a:bodyPr/>
          <a:lstStyle/>
          <a:p>
            <a:r>
              <a:rPr lang="en-US" dirty="0" smtClean="0">
                <a:solidFill>
                  <a:srgbClr val="002060"/>
                </a:solidFill>
                <a:latin typeface="Times New Roman" panose="02020603050405020304" pitchFamily="18" charset="0"/>
                <a:cs typeface="Times New Roman" panose="02020603050405020304" pitchFamily="18" charset="0"/>
              </a:rPr>
              <a:t>Product Range</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41" name="Text Placeholder 19"/>
          <p:cNvSpPr>
            <a:spLocks noGrp="1"/>
          </p:cNvSpPr>
          <p:nvPr>
            <p:ph type="body" sz="quarter" idx="58"/>
          </p:nvPr>
        </p:nvSpPr>
        <p:spPr>
          <a:xfrm>
            <a:off x="7152324" y="2446963"/>
            <a:ext cx="2424112" cy="36512"/>
          </a:xfrm>
          <a:solidFill>
            <a:srgbClr val="002060"/>
          </a:solidFill>
        </p:spPr>
        <p:txBody>
          <a:bodyPr/>
          <a:lstStyle/>
          <a:p>
            <a:endParaRPr lang="en-US"/>
          </a:p>
        </p:txBody>
      </p:sp>
      <p:sp>
        <p:nvSpPr>
          <p:cNvPr id="42" name="Text Placeholder 19"/>
          <p:cNvSpPr>
            <a:spLocks noGrp="1"/>
          </p:cNvSpPr>
          <p:nvPr>
            <p:ph type="body" sz="quarter" idx="58"/>
          </p:nvPr>
        </p:nvSpPr>
        <p:spPr>
          <a:xfrm>
            <a:off x="7153276" y="959133"/>
            <a:ext cx="2424112" cy="36512"/>
          </a:xfrm>
          <a:solidFill>
            <a:srgbClr val="002060"/>
          </a:solidFill>
        </p:spPr>
        <p:txBody>
          <a:bodyPr/>
          <a:lstStyle/>
          <a:p>
            <a:endParaRPr lang="en-US" dirty="0"/>
          </a:p>
        </p:txBody>
      </p:sp>
      <p:sp>
        <p:nvSpPr>
          <p:cNvPr id="43" name="Text Placeholder 7"/>
          <p:cNvSpPr>
            <a:spLocks noGrp="1"/>
          </p:cNvSpPr>
          <p:nvPr>
            <p:ph type="body" sz="quarter" idx="48"/>
          </p:nvPr>
        </p:nvSpPr>
        <p:spPr>
          <a:xfrm>
            <a:off x="7152324" y="2569958"/>
            <a:ext cx="2423160" cy="1169414"/>
          </a:xfrm>
        </p:spPr>
        <p:txBody>
          <a:bodyPr/>
          <a:lstStyle/>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Arm Assy. Kick Starter 70cc &amp; 125cc</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Pedal Gear Change 70cc &amp; 125cc</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Brake Pedal 70cc &amp; 125cc</a:t>
            </a:r>
          </a:p>
          <a:p>
            <a:pPr>
              <a:lnSpc>
                <a:spcPct val="110000"/>
              </a:lnSpc>
              <a:spcBef>
                <a:spcPts val="0"/>
              </a:spcBef>
              <a:buClrTx/>
            </a:pPr>
            <a:r>
              <a:rPr lang="en-GB" sz="1100" dirty="0">
                <a:latin typeface="Times New Roman" panose="02020603050405020304" pitchFamily="18" charset="0"/>
                <a:cs typeface="Times New Roman" panose="02020603050405020304" pitchFamily="18" charset="0"/>
              </a:rPr>
              <a:t>Winker </a:t>
            </a:r>
            <a:r>
              <a:rPr lang="en-GB" sz="1100" dirty="0" smtClean="0">
                <a:latin typeface="Times New Roman" panose="02020603050405020304" pitchFamily="18" charset="0"/>
                <a:cs typeface="Times New Roman" panose="02020603050405020304" pitchFamily="18" charset="0"/>
              </a:rPr>
              <a:t>Assy.</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Head </a:t>
            </a:r>
            <a:r>
              <a:rPr lang="en-GB" sz="1100" dirty="0">
                <a:latin typeface="Times New Roman" panose="02020603050405020304" pitchFamily="18" charset="0"/>
                <a:cs typeface="Times New Roman" panose="02020603050405020304" pitchFamily="18" charset="0"/>
              </a:rPr>
              <a:t>Light </a:t>
            </a:r>
            <a:r>
              <a:rPr lang="en-GB" sz="1100" dirty="0" smtClean="0">
                <a:latin typeface="Times New Roman" panose="02020603050405020304" pitchFamily="18" charset="0"/>
                <a:cs typeface="Times New Roman" panose="02020603050405020304" pitchFamily="18" charset="0"/>
              </a:rPr>
              <a:t>Assy.</a:t>
            </a:r>
          </a:p>
          <a:p>
            <a:pPr>
              <a:lnSpc>
                <a:spcPct val="110000"/>
              </a:lnSpc>
              <a:spcBef>
                <a:spcPts val="0"/>
              </a:spcBef>
              <a:buClrTx/>
            </a:pPr>
            <a:r>
              <a:rPr lang="en-GB" sz="1100" dirty="0" smtClean="0">
                <a:latin typeface="Times New Roman" panose="02020603050405020304" pitchFamily="18" charset="0"/>
                <a:cs typeface="Times New Roman" panose="02020603050405020304" pitchFamily="18" charset="0"/>
              </a:rPr>
              <a:t>Tail </a:t>
            </a:r>
            <a:r>
              <a:rPr lang="en-GB" sz="1100" dirty="0">
                <a:latin typeface="Times New Roman" panose="02020603050405020304" pitchFamily="18" charset="0"/>
                <a:cs typeface="Times New Roman" panose="02020603050405020304" pitchFamily="18" charset="0"/>
              </a:rPr>
              <a:t>Light Assy</a:t>
            </a:r>
            <a:r>
              <a:rPr lang="en-GB" sz="1100" dirty="0" smtClean="0">
                <a:latin typeface="Times New Roman" panose="02020603050405020304" pitchFamily="18" charset="0"/>
                <a:cs typeface="Times New Roman" panose="02020603050405020304" pitchFamily="18" charset="0"/>
              </a:rPr>
              <a:t>.</a:t>
            </a:r>
            <a:endParaRPr lang="en-US" sz="1100" dirty="0">
              <a:latin typeface="Times New Roman" panose="02020603050405020304" pitchFamily="18" charset="0"/>
              <a:cs typeface="Times New Roman" panose="02020603050405020304" pitchFamily="18" charset="0"/>
            </a:endParaRPr>
          </a:p>
          <a:p>
            <a:pPr>
              <a:lnSpc>
                <a:spcPct val="110000"/>
              </a:lnSpc>
              <a:spcBef>
                <a:spcPts val="0"/>
              </a:spcBef>
              <a:buClrTx/>
            </a:pPr>
            <a:r>
              <a:rPr lang="en-US" sz="1100" dirty="0" smtClean="0">
                <a:latin typeface="Times New Roman" panose="02020603050405020304" pitchFamily="18" charset="0"/>
                <a:cs typeface="Times New Roman" panose="02020603050405020304" pitchFamily="18" charset="0"/>
              </a:rPr>
              <a:t>Tool Kit</a:t>
            </a:r>
            <a:endParaRPr lang="en-GB" sz="1100" dirty="0" smtClean="0">
              <a:latin typeface="Times New Roman" panose="02020603050405020304" pitchFamily="18" charset="0"/>
              <a:cs typeface="Times New Roman" panose="02020603050405020304" pitchFamily="18" charset="0"/>
            </a:endParaRPr>
          </a:p>
        </p:txBody>
      </p:sp>
      <p:sp>
        <p:nvSpPr>
          <p:cNvPr id="47" name="Text Placeholder 18"/>
          <p:cNvSpPr>
            <a:spLocks noGrp="1"/>
          </p:cNvSpPr>
          <p:nvPr>
            <p:ph type="body" sz="quarter" idx="57"/>
          </p:nvPr>
        </p:nvSpPr>
        <p:spPr>
          <a:xfrm>
            <a:off x="7176712" y="5626099"/>
            <a:ext cx="2423160" cy="256685"/>
          </a:xfrm>
        </p:spPr>
        <p:txBody>
          <a:bodyPr/>
          <a:lstStyle/>
          <a:p>
            <a:r>
              <a:rPr lang="en-US" dirty="0" smtClean="0">
                <a:solidFill>
                  <a:srgbClr val="002060"/>
                </a:solidFill>
                <a:latin typeface="Times New Roman" panose="02020603050405020304" pitchFamily="18" charset="0"/>
                <a:cs typeface="Times New Roman" panose="02020603050405020304" pitchFamily="18" charset="0"/>
              </a:rPr>
              <a:t>Customers &amp; Affiliations</a:t>
            </a:r>
            <a:endParaRPr lang="en-US" dirty="0">
              <a:solidFill>
                <a:srgbClr val="002060"/>
              </a:solidFill>
              <a:latin typeface="Times New Roman" panose="02020603050405020304" pitchFamily="18" charset="0"/>
              <a:cs typeface="Times New Roman" panose="02020603050405020304" pitchFamily="18" charset="0"/>
            </a:endParaRPr>
          </a:p>
        </p:txBody>
      </p:sp>
      <p:sp>
        <p:nvSpPr>
          <p:cNvPr id="48" name="Text Placeholder 19"/>
          <p:cNvSpPr>
            <a:spLocks noGrp="1"/>
          </p:cNvSpPr>
          <p:nvPr>
            <p:ph type="body" sz="quarter" idx="58"/>
          </p:nvPr>
        </p:nvSpPr>
        <p:spPr>
          <a:xfrm>
            <a:off x="7152324" y="5965616"/>
            <a:ext cx="2423160" cy="36576"/>
          </a:xfrm>
          <a:solidFill>
            <a:srgbClr val="002060"/>
          </a:solidFill>
        </p:spPr>
        <p:txBody>
          <a:bodyPr/>
          <a:lstStyle/>
          <a:p>
            <a:endParaRPr lang="en-US" dirty="0">
              <a:latin typeface="Times New Roman" panose="02020603050405020304" pitchFamily="18" charset="0"/>
              <a:cs typeface="Times New Roman" panose="02020603050405020304" pitchFamily="18" charset="0"/>
            </a:endParaRPr>
          </a:p>
        </p:txBody>
      </p:sp>
      <p:sp>
        <p:nvSpPr>
          <p:cNvPr id="49" name="Text Placeholder 13"/>
          <p:cNvSpPr>
            <a:spLocks noGrp="1"/>
          </p:cNvSpPr>
          <p:nvPr>
            <p:ph type="body" sz="quarter" idx="52"/>
          </p:nvPr>
        </p:nvSpPr>
        <p:spPr>
          <a:xfrm>
            <a:off x="7152324" y="6085024"/>
            <a:ext cx="2423160" cy="1559960"/>
          </a:xfrm>
        </p:spPr>
        <p:txBody>
          <a:bodyPr anchor="t"/>
          <a:lstStyle/>
          <a:p>
            <a:pPr marL="114300" indent="-114300">
              <a:buClrTx/>
              <a:buFont typeface="Arial" panose="020B0604020202020204" pitchFamily="34" charset="0"/>
              <a:buChar char="•"/>
            </a:pPr>
            <a:r>
              <a:rPr lang="en-GB" sz="1200" b="0" dirty="0" smtClean="0">
                <a:latin typeface="Times New Roman" panose="02020603050405020304" pitchFamily="18" charset="0"/>
                <a:cs typeface="Times New Roman" panose="02020603050405020304" pitchFamily="18" charset="0"/>
              </a:rPr>
              <a:t>Atlas Honda Limited, Pakistan</a:t>
            </a:r>
          </a:p>
          <a:p>
            <a:pPr marL="114300" indent="-114300">
              <a:buClrTx/>
              <a:buFont typeface="Arial" panose="020B0604020202020204" pitchFamily="34" charset="0"/>
              <a:buChar char="•"/>
            </a:pPr>
            <a:r>
              <a:rPr lang="en-GB" sz="1200" b="0" dirty="0" smtClean="0">
                <a:latin typeface="Times New Roman" panose="02020603050405020304" pitchFamily="18" charset="0"/>
                <a:cs typeface="Times New Roman" panose="02020603050405020304" pitchFamily="18" charset="0"/>
              </a:rPr>
              <a:t>Lahore Chamber of Commerce &amp; Industry, Pakistan</a:t>
            </a:r>
          </a:p>
          <a:p>
            <a:pPr marL="114300" indent="-114300">
              <a:buClrTx/>
              <a:buFont typeface="Arial" panose="020B0604020202020204" pitchFamily="34" charset="0"/>
              <a:buChar char="•"/>
            </a:pPr>
            <a:r>
              <a:rPr lang="en-GB" sz="1200" b="0" dirty="0" smtClean="0">
                <a:latin typeface="Times New Roman" panose="02020603050405020304" pitchFamily="18" charset="0"/>
                <a:cs typeface="Times New Roman" panose="02020603050405020304" pitchFamily="18" charset="0"/>
              </a:rPr>
              <a:t>PAAPAM, Pakistan</a:t>
            </a:r>
          </a:p>
          <a:p>
            <a:pPr marL="114300" indent="-114300">
              <a:buClrTx/>
              <a:buFont typeface="Arial" panose="020B0604020202020204" pitchFamily="34" charset="0"/>
              <a:buChar char="•"/>
            </a:pPr>
            <a:r>
              <a:rPr lang="en-GB" sz="1200" b="0" dirty="0" smtClean="0">
                <a:latin typeface="Times New Roman" panose="02020603050405020304" pitchFamily="18" charset="0"/>
                <a:cs typeface="Times New Roman" panose="02020603050405020304" pitchFamily="18" charset="0"/>
              </a:rPr>
              <a:t>Engineering Development Board, Pakistan</a:t>
            </a:r>
          </a:p>
          <a:p>
            <a:pPr marL="114300" indent="-114300">
              <a:buClrTx/>
              <a:buFont typeface="Arial" panose="020B0604020202020204" pitchFamily="34" charset="0"/>
              <a:buChar char="•"/>
            </a:pPr>
            <a:r>
              <a:rPr lang="en-GB" sz="1200" b="0" dirty="0" smtClean="0">
                <a:latin typeface="Times New Roman" panose="02020603050405020304" pitchFamily="18" charset="0"/>
                <a:cs typeface="Times New Roman" panose="02020603050405020304" pitchFamily="18" charset="0"/>
              </a:rPr>
              <a:t>SMEDA, Pakistan</a:t>
            </a:r>
          </a:p>
          <a:p>
            <a:pPr marL="114300" indent="-114300">
              <a:buClrTx/>
            </a:pPr>
            <a:endParaRPr lang="en-GB" sz="1200" b="0" dirty="0">
              <a:latin typeface="Times New Roman" panose="02020603050405020304" pitchFamily="18" charset="0"/>
              <a:cs typeface="Times New Roman" panose="02020603050405020304" pitchFamily="18" charset="0"/>
            </a:endParaRPr>
          </a:p>
        </p:txBody>
      </p:sp>
      <p:pic>
        <p:nvPicPr>
          <p:cNvPr id="4" name="Picture Placeholder 3"/>
          <p:cNvPicPr>
            <a:picLocks noGrp="1" noChangeAspect="1"/>
          </p:cNvPicPr>
          <p:nvPr>
            <p:ph type="pic" sz="quarter" idx="27"/>
          </p:nvPr>
        </p:nvPicPr>
        <p:blipFill>
          <a:blip r:embed="rId4">
            <a:extLst>
              <a:ext uri="{28A0092B-C50C-407E-A947-70E740481C1C}">
                <a14:useLocalDpi xmlns:a14="http://schemas.microsoft.com/office/drawing/2010/main" val="0"/>
              </a:ext>
            </a:extLst>
          </a:blip>
          <a:srcRect l="30803" r="30803"/>
          <a:stretch>
            <a:fillRect/>
          </a:stretch>
        </p:blipFill>
        <p:spPr/>
      </p:pic>
    </p:spTree>
    <p:extLst>
      <p:ext uri="{BB962C8B-B14F-4D97-AF65-F5344CB8AC3E}">
        <p14:creationId xmlns:p14="http://schemas.microsoft.com/office/powerpoint/2010/main" val="1355467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Brochure 11 x 8.5">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E13EB1-0060-485A-9A5D-BCEC4A373B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Tri-fold business brochure (black, red design)</Template>
  <TotalTime>0</TotalTime>
  <Words>368</Words>
  <Application>Microsoft Office PowerPoint</Application>
  <PresentationFormat>Custom</PresentationFormat>
  <Paragraphs>37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Black Brochure 11 x 8.5</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2017-02-06T14:27:07Z</dcterms:created>
  <dcterms:modified xsi:type="dcterms:W3CDTF">2022-09-05T12:54:00Z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TC038951449991</vt:lpwstr>
  </property>
</Properties>
</file>